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3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8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7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4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6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1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1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B1D78-077D-46B4-9091-6700D8C13C08}" type="datetimeFigureOut">
              <a:rPr lang="en-US" smtClean="0"/>
              <a:t>26-Mar-23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0AAD-AE74-4E2D-A2EF-28FAD77BF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7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0" y="250513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295400" y="514350"/>
            <a:ext cx="6705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HĐVĐV</a:t>
            </a:r>
          </a:p>
          <a:p>
            <a:pPr algn="ctr"/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xỏ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32764" y="2057400"/>
            <a:ext cx="2667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pom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pom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xỏ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pom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pom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thuần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thục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./.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4648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96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FAMILY</cp:lastModifiedBy>
  <cp:revision>2</cp:revision>
  <dcterms:created xsi:type="dcterms:W3CDTF">2023-03-26T13:05:57Z</dcterms:created>
  <dcterms:modified xsi:type="dcterms:W3CDTF">2023-03-26T13:18:40Z</dcterms:modified>
</cp:coreProperties>
</file>